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302" r:id="rId3"/>
    <p:sldId id="326" r:id="rId4"/>
    <p:sldId id="327" r:id="rId5"/>
    <p:sldId id="377" r:id="rId6"/>
    <p:sldId id="376" r:id="rId7"/>
    <p:sldId id="329" r:id="rId8"/>
    <p:sldId id="378" r:id="rId9"/>
    <p:sldId id="382" r:id="rId10"/>
    <p:sldId id="381" r:id="rId11"/>
    <p:sldId id="423" r:id="rId12"/>
    <p:sldId id="380" r:id="rId13"/>
    <p:sldId id="379" r:id="rId14"/>
    <p:sldId id="312" r:id="rId15"/>
    <p:sldId id="311" r:id="rId16"/>
    <p:sldId id="315" r:id="rId17"/>
    <p:sldId id="310" r:id="rId18"/>
    <p:sldId id="314" r:id="rId19"/>
    <p:sldId id="422" r:id="rId20"/>
    <p:sldId id="366" r:id="rId21"/>
    <p:sldId id="335" r:id="rId22"/>
    <p:sldId id="316" r:id="rId23"/>
    <p:sldId id="317" r:id="rId24"/>
    <p:sldId id="334" r:id="rId25"/>
    <p:sldId id="328" r:id="rId26"/>
    <p:sldId id="390" r:id="rId27"/>
    <p:sldId id="389" r:id="rId28"/>
    <p:sldId id="331" r:id="rId29"/>
    <p:sldId id="330" r:id="rId30"/>
    <p:sldId id="325" r:id="rId31"/>
    <p:sldId id="323" r:id="rId32"/>
    <p:sldId id="367" r:id="rId33"/>
    <p:sldId id="368" r:id="rId34"/>
    <p:sldId id="319" r:id="rId35"/>
    <p:sldId id="321" r:id="rId36"/>
    <p:sldId id="337" r:id="rId37"/>
    <p:sldId id="336" r:id="rId38"/>
    <p:sldId id="338" r:id="rId39"/>
    <p:sldId id="341" r:id="rId40"/>
    <p:sldId id="339" r:id="rId41"/>
    <p:sldId id="342" r:id="rId42"/>
    <p:sldId id="340" r:id="rId43"/>
    <p:sldId id="318" r:id="rId44"/>
    <p:sldId id="320" r:id="rId45"/>
    <p:sldId id="313" r:id="rId46"/>
    <p:sldId id="324" r:id="rId47"/>
    <p:sldId id="344" r:id="rId48"/>
    <p:sldId id="346" r:id="rId49"/>
    <p:sldId id="370" r:id="rId50"/>
    <p:sldId id="371" r:id="rId51"/>
    <p:sldId id="392" r:id="rId52"/>
    <p:sldId id="408" r:id="rId53"/>
    <p:sldId id="417" r:id="rId54"/>
    <p:sldId id="410" r:id="rId55"/>
    <p:sldId id="424" r:id="rId56"/>
    <p:sldId id="397" r:id="rId57"/>
    <p:sldId id="34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" initials="I" lastIdx="2" clrIdx="0">
    <p:extLst>
      <p:ext uri="{19B8F6BF-5375-455C-9EA6-DF929625EA0E}">
        <p15:presenceInfo xmlns:p15="http://schemas.microsoft.com/office/powerpoint/2012/main" xmlns="" userId="I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66AC"/>
    <a:srgbClr val="AE8242"/>
    <a:srgbClr val="273F59"/>
    <a:srgbClr val="503E2A"/>
    <a:srgbClr val="A6ABB5"/>
    <a:srgbClr val="A2A9AC"/>
    <a:srgbClr val="8D9381"/>
    <a:srgbClr val="525D53"/>
    <a:srgbClr val="889270"/>
    <a:srgbClr val="91997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05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02" y="-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2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02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1586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11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481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29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35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92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08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0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677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65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7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39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99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82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DCD9-94C6-4D92-B69C-91344AFF4C0A}" type="datetimeFigureOut">
              <a:rPr lang="ru-RU" smtClean="0"/>
              <a:pPr/>
              <a:t>19.05.2023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4B8B0BF-427C-4333-8ACD-F72697C61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32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292204-1E01-4EA2-A942-0DDB13773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638" y="174089"/>
            <a:ext cx="8664920" cy="6933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Структурное подразделение «Ларичихинский детский сад»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МКОУ «</a:t>
            </a:r>
            <a:r>
              <a:rPr lang="ru-RU" b="1" dirty="0" err="1" smtClean="0">
                <a:solidFill>
                  <a:srgbClr val="002060"/>
                </a:solidFill>
              </a:rPr>
              <a:t>Ларичихинская</a:t>
            </a:r>
            <a:r>
              <a:rPr lang="ru-RU" b="1" dirty="0" smtClean="0">
                <a:solidFill>
                  <a:srgbClr val="002060"/>
                </a:solidFill>
              </a:rPr>
              <a:t> СОШ»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BC9E58-DECC-4D9B-867B-BA4D99AE1F88}"/>
              </a:ext>
            </a:extLst>
          </p:cNvPr>
          <p:cNvSpPr txBox="1"/>
          <p:nvPr/>
        </p:nvSpPr>
        <p:spPr>
          <a:xfrm>
            <a:off x="1728473" y="1154950"/>
            <a:ext cx="8993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Основные мероприятия в ДОУ, реализация программы воспитания ДОУ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CCD2D-EC54-4F07-9E7A-DCDC8B8EC5EE}"/>
              </a:ext>
            </a:extLst>
          </p:cNvPr>
          <p:cNvSpPr txBox="1"/>
          <p:nvPr/>
        </p:nvSpPr>
        <p:spPr>
          <a:xfrm>
            <a:off x="4576040" y="6314579"/>
            <a:ext cx="257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С. </a:t>
            </a:r>
            <a:r>
              <a:rPr lang="ru-RU" b="1" dirty="0" err="1" smtClean="0">
                <a:solidFill>
                  <a:srgbClr val="002060"/>
                </a:solidFill>
              </a:rPr>
              <a:t>Ларичиха</a:t>
            </a:r>
            <a:r>
              <a:rPr lang="ru-RU" b="1" dirty="0" smtClean="0">
                <a:solidFill>
                  <a:srgbClr val="002060"/>
                </a:solidFill>
              </a:rPr>
              <a:t>, 2023г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2CCD2D-EC54-4F07-9E7A-DCDC8B8EC5EE}"/>
              </a:ext>
            </a:extLst>
          </p:cNvPr>
          <p:cNvSpPr txBox="1"/>
          <p:nvPr/>
        </p:nvSpPr>
        <p:spPr>
          <a:xfrm>
            <a:off x="7618289" y="5802745"/>
            <a:ext cx="395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Кирей Юлия Валерьевна, 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Старший воспитатель первой категории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Admin\Desktop\15 ноября\str_vospitatel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629" y="2708647"/>
            <a:ext cx="6090249" cy="342538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2605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39"/>
    </mc:Choice>
    <mc:Fallback>
      <p:transition spd="slow" advTm="1213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10"/>
        <p14:playEvt time="1" objId="7"/>
        <p14:stopEvt time="11742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Совещание заведующих 2023\слайды с альбомов\1684119574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680" y="-1"/>
            <a:ext cx="1132332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Совещание заведующих 2023\слайды с альбомов\16841326283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" y="1"/>
            <a:ext cx="112318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Совещание заведующих 2023\слайды с альбомов\16841331376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892" y="0"/>
            <a:ext cx="11147108" cy="6900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Совещание заведующих 2023\слайды с альбомов\16841200913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420" y="30938"/>
            <a:ext cx="11117580" cy="6827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15 ноября\16605369692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140" y="0"/>
            <a:ext cx="10578860" cy="70569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6763" y="2424520"/>
            <a:ext cx="7882181" cy="96422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космонавтики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15 ноября\166053700086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513" y="0"/>
            <a:ext cx="10587486" cy="6822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15 ноября\16605371611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2349" y="1"/>
            <a:ext cx="7849651" cy="6858000"/>
          </a:xfrm>
          <a:prstGeom prst="rect">
            <a:avLst/>
          </a:prstGeom>
          <a:noFill/>
        </p:spPr>
      </p:pic>
      <p:pic>
        <p:nvPicPr>
          <p:cNvPr id="9219" name="Picture 3" descr="C:\Users\Admin\Desktop\15 ноября\1660537133513.png"/>
          <p:cNvPicPr>
            <a:picLocks noChangeAspect="1" noChangeArrowheads="1"/>
          </p:cNvPicPr>
          <p:nvPr/>
        </p:nvPicPr>
        <p:blipFill>
          <a:blip r:embed="rId3"/>
          <a:srcRect l="48716"/>
          <a:stretch>
            <a:fillRect/>
          </a:stretch>
        </p:blipFill>
        <p:spPr bwMode="auto">
          <a:xfrm>
            <a:off x="0" y="0"/>
            <a:ext cx="43813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980" y="2823846"/>
            <a:ext cx="4472109" cy="81650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Пасхальная неделя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5 ноября\16605372020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42"/>
            <a:ext cx="12191999" cy="6870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15 ноября\166053723057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929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Совещание заведующих 2023\слайды с альбомов\16841354048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04" y="0"/>
            <a:ext cx="11351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785" y="210042"/>
            <a:ext cx="783278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Программы воспитания </a:t>
            </a:r>
            <a:br>
              <a:rPr lang="ru-RU" dirty="0" smtClean="0"/>
            </a:br>
            <a:r>
              <a:rPr lang="ru-RU" dirty="0" smtClean="0"/>
              <a:t>и иные мероприятия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5402" y="1359656"/>
            <a:ext cx="5933686" cy="484273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23 февраля – День защитника Отечества,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8 марта - Международный женский день,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12 апреля – День космонавтики,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9 мая – День Победы,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 июня – День защиты детей,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12 июня – День России,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7 июля – День Ивана купала,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</a:rPr>
              <a:t>1 </a:t>
            </a:r>
            <a:r>
              <a:rPr lang="ru-RU" dirty="0" smtClean="0">
                <a:solidFill>
                  <a:schemeClr val="tx1"/>
                </a:solidFill>
              </a:rPr>
              <a:t>сентября – День знаний,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23 октября – День отца,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4 ноября – День народного единства,</a:t>
            </a:r>
          </a:p>
          <a:p>
            <a:pPr lvl="0"/>
            <a:r>
              <a:rPr lang="ru-RU" dirty="0" smtClean="0">
                <a:solidFill>
                  <a:schemeClr val="tx1"/>
                </a:solidFill>
              </a:rPr>
              <a:t>27 ноября – день матери,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31 декабря – Новый год.</a:t>
            </a:r>
          </a:p>
        </p:txBody>
      </p:sp>
      <p:pic>
        <p:nvPicPr>
          <p:cNvPr id="8194" name="Picture 2" descr="C:\Users\Admin\Desktop\15 ноября\GkAvN4H_BiaFwOoBio-Dz1nAuuJUVXyF1LY5GXSt0tpiDq7lH68_Gx0OgSRmoZB1UvkNp71n-xypmScj66NJtP3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606" y="749226"/>
            <a:ext cx="3542359" cy="3065671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5884541" y="3074764"/>
            <a:ext cx="5390184" cy="2808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Выпускной бал,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Физкультурные досуги и соревнования,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Беседы, тренировки по пожарной  и антитеррористической безопасности,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Беседы, досуги по ПДД и дорожной безопасности,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lang="ru-RU" dirty="0" smtClean="0"/>
              <a:t>Основы финансовой грамотности,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эмоционального интеллекта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lang="ru-RU" dirty="0" smtClean="0"/>
              <a:t>Тематические беседы, встречи и другие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овещание заведующих 2023\слайды с альбомов\1684134973526.png"/>
          <p:cNvPicPr>
            <a:picLocks noChangeAspect="1" noChangeArrowheads="1"/>
          </p:cNvPicPr>
          <p:nvPr/>
        </p:nvPicPr>
        <p:blipFill>
          <a:blip r:embed="rId2"/>
          <a:srcRect r="50186"/>
          <a:stretch>
            <a:fillRect/>
          </a:stretch>
        </p:blipFill>
        <p:spPr bwMode="auto">
          <a:xfrm>
            <a:off x="3845657" y="0"/>
            <a:ext cx="59366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756" y="589604"/>
            <a:ext cx="4886177" cy="920018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защиты детей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Совещание заведующих 2023\слайды с альбомов\16841351065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6683" y="0"/>
            <a:ext cx="5715317" cy="6859345"/>
          </a:xfrm>
          <a:prstGeom prst="rect">
            <a:avLst/>
          </a:prstGeom>
          <a:noFill/>
        </p:spPr>
      </p:pic>
      <p:pic>
        <p:nvPicPr>
          <p:cNvPr id="1027" name="Picture 3" descr="C:\Users\Admin\Desktop\Совещание заведующих 2023\слайды с альбомов\16841351356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99716" y="1372779"/>
            <a:ext cx="4485504" cy="6484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15 ноября\16623596794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48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5 ноября\1662359597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192001" cy="6849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514" y="606857"/>
            <a:ext cx="3273037" cy="73023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знаний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9051" y="1375770"/>
            <a:ext cx="3752929" cy="51621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В </a:t>
            </a:r>
            <a:r>
              <a:rPr lang="ru-RU" sz="2400" dirty="0" smtClean="0"/>
              <a:t>рамках </a:t>
            </a:r>
            <a:r>
              <a:rPr lang="ru-RU" sz="2400" b="1" dirty="0" smtClean="0"/>
              <a:t>Программы </a:t>
            </a:r>
            <a:r>
              <a:rPr lang="ru-RU" sz="2400" b="1" dirty="0" smtClean="0"/>
              <a:t>взаимодействия со школой  </a:t>
            </a:r>
            <a:r>
              <a:rPr lang="ru-RU" sz="2400" dirty="0" smtClean="0"/>
              <a:t>- </a:t>
            </a:r>
          </a:p>
          <a:p>
            <a:pPr algn="ctr">
              <a:buNone/>
            </a:pPr>
            <a:r>
              <a:rPr lang="ru-RU" sz="2400" dirty="0" smtClean="0"/>
              <a:t>ежегодное </a:t>
            </a:r>
            <a:r>
              <a:rPr lang="ru-RU" sz="2400" dirty="0" smtClean="0"/>
              <a:t>выступление детей  из подготовительной группы на школьной </a:t>
            </a:r>
            <a:r>
              <a:rPr lang="ru-RU" sz="2400" dirty="0" smtClean="0"/>
              <a:t>линейке</a:t>
            </a:r>
          </a:p>
          <a:p>
            <a:pPr algn="ctr">
              <a:buNone/>
            </a:pPr>
            <a:r>
              <a:rPr lang="ru-RU" sz="2400" dirty="0" smtClean="0"/>
              <a:t>(стихи и танец).</a:t>
            </a:r>
            <a:endParaRPr lang="ru-RU" sz="2400" dirty="0"/>
          </a:p>
        </p:txBody>
      </p:sp>
      <p:pic>
        <p:nvPicPr>
          <p:cNvPr id="2050" name="Picture 2" descr="C:\Users\Admin\Desktop\Совещание заведующих 2023\слайды с альбомов\1684133655729.png"/>
          <p:cNvPicPr>
            <a:picLocks noChangeAspect="1" noChangeArrowheads="1"/>
          </p:cNvPicPr>
          <p:nvPr/>
        </p:nvPicPr>
        <p:blipFill>
          <a:blip r:embed="rId2"/>
          <a:srcRect r="35683"/>
          <a:stretch>
            <a:fillRect/>
          </a:stretch>
        </p:blipFill>
        <p:spPr bwMode="auto">
          <a:xfrm>
            <a:off x="4666891" y="491705"/>
            <a:ext cx="6616459" cy="5821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15 ноября\16605360038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28" y="0"/>
            <a:ext cx="12019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6798" y="3010619"/>
            <a:ext cx="3238532" cy="84238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матери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Совещание заведующих 2023\слайды с альбомов\16841305058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" y="0"/>
            <a:ext cx="11483340" cy="6911800"/>
          </a:xfrm>
          <a:prstGeom prst="rect">
            <a:avLst/>
          </a:prstGeom>
          <a:noFill/>
        </p:spPr>
      </p:pic>
      <p:pic>
        <p:nvPicPr>
          <p:cNvPr id="24579" name="Picture 3" descr="C:\Users\Admin\Desktop\Совещание заведующих 2023\слайды с альбомов\168413310049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6520" y="0"/>
            <a:ext cx="57454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Совещание заведующих 2023\слайды с альбомов\16841197855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580" y="0"/>
            <a:ext cx="10980419" cy="7022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15 ноября\16605354736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645" y="0"/>
            <a:ext cx="10544355" cy="6854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15 ноября\16605355087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910" y="-6025"/>
            <a:ext cx="10458090" cy="686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15 ноября\166053635466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222" y="1"/>
            <a:ext cx="10533778" cy="6893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15 ноября\16605360507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445" y="0"/>
            <a:ext cx="110015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 ноября\166053616236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051" y="0"/>
            <a:ext cx="106829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Совещание заведующих 2023\слайды с альбомов\168413190338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0"/>
            <a:ext cx="11186160" cy="682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Совещание заведующих 2023\слайды с альбомов\16841195185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047" y="1"/>
            <a:ext cx="114309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15 ноября\16605373735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81" y="0"/>
            <a:ext cx="12002220" cy="685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15 ноября\1660537399324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08" y="0"/>
            <a:ext cx="11993591" cy="684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513" y="0"/>
            <a:ext cx="9714979" cy="73023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 -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культурного наследия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dmin\Desktop\15 ноября\16671833223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79938"/>
            <a:ext cx="10668000" cy="6178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15 ноября\16671832854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218668"/>
            <a:ext cx="11959087" cy="73023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Физкультурные досуги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Admin\Desktop\15 ноября\1667182612025.png"/>
          <p:cNvPicPr>
            <a:picLocks noChangeAspect="1" noChangeArrowheads="1"/>
          </p:cNvPicPr>
          <p:nvPr/>
        </p:nvPicPr>
        <p:blipFill>
          <a:blip r:embed="rId2"/>
          <a:srcRect l="803" t="13560"/>
          <a:stretch>
            <a:fillRect/>
          </a:stretch>
        </p:blipFill>
        <p:spPr bwMode="auto">
          <a:xfrm>
            <a:off x="1035171" y="819509"/>
            <a:ext cx="11156830" cy="6038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15 ноября\16605367291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15 ноября\166053624618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6273" y="331"/>
            <a:ext cx="10535728" cy="66529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 ноября\16671826549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543692" cy="6887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5 ноября\166718286669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1999" cy="6909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15 ноября\16605356766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15 ноября\16623597496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03" y="0"/>
            <a:ext cx="12028098" cy="6857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15 ноября\16623597824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90" y="-1"/>
            <a:ext cx="12005110" cy="6883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609" y="0"/>
            <a:ext cx="6275030" cy="940279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Пожарная безопасность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Admin\Desktop\15 ноября\16605370569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003" y="563851"/>
            <a:ext cx="11406997" cy="6294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922" y="166910"/>
            <a:ext cx="9958508" cy="738864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Антитеррористическая безопасность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ownloads\16684094085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284" y="811242"/>
            <a:ext cx="10041146" cy="604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897" y="207696"/>
            <a:ext cx="3457533" cy="184605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                          финансовой                          грамотности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00 ДЕЛОПРОИЗВОДСТВО САДИК\ФОТОАРХИВ\2022-0фин грамотность\2022-09-27 День ДОУ\20220913_093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7766" y="2139301"/>
            <a:ext cx="5954909" cy="446618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26" name="Picture 2" descr="D:\00 ДЕЛОПРОИЗВОДСТВО САДИК\ФОТОАРХИВ\2022-0фин грамотность\2022-09-27 День ДОУ\20220913_093443.jpg"/>
          <p:cNvPicPr>
            <a:picLocks noChangeAspect="1" noChangeArrowheads="1"/>
          </p:cNvPicPr>
          <p:nvPr/>
        </p:nvPicPr>
        <p:blipFill>
          <a:blip r:embed="rId3" cstate="print"/>
          <a:srcRect t="11785"/>
          <a:stretch>
            <a:fillRect/>
          </a:stretch>
        </p:blipFill>
        <p:spPr bwMode="auto">
          <a:xfrm>
            <a:off x="408235" y="178005"/>
            <a:ext cx="5345251" cy="336099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028" name="Picture 4" descr="D:\00 ДЕЛОПРОИЗВОДСТВО САДИК\ФОТОАРХИВ\2022-0фин грамотность\2022-09-27 День ДОУ\20220913_093617.jpg"/>
          <p:cNvPicPr>
            <a:picLocks noChangeAspect="1" noChangeArrowheads="1"/>
          </p:cNvPicPr>
          <p:nvPr/>
        </p:nvPicPr>
        <p:blipFill>
          <a:blip r:embed="rId4" cstate="print"/>
          <a:srcRect l="6840" t="9854" b="28561"/>
          <a:stretch>
            <a:fillRect/>
          </a:stretch>
        </p:blipFill>
        <p:spPr bwMode="auto">
          <a:xfrm>
            <a:off x="413239" y="3690114"/>
            <a:ext cx="5295560" cy="2895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9" name="Picture 5" descr="D:\00 ДЕЛОПРОИЗВОДСТВО САДИК\ФОТОАРХИВ\2022-0фин грамотность\2022-09-27 День ДОУ\20220913_094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016130" y="599932"/>
            <a:ext cx="3488256" cy="261619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922" y="166910"/>
            <a:ext cx="10148289" cy="7388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эмоционального интеллекта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D:\00 ДЕЛОПРОИЗВОДСТВО САДИК\ФОТОАРХИВ\2022-09-06 Терроризм\2022-09-06 антитеррористич безоп-20221114T015245Z-001\2022-09-06 антитеррористич безоп\IMG-20220906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861" y="897147"/>
            <a:ext cx="6914229" cy="54185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0" name="Picture 2" descr="D:\00 ДЕЛОПРОИЗВОДСТВО САДИК\ФОТОАРХИВ\2022-09-06 Терроризм\2022-09-06 антитеррористич безоп-20221114T015245Z-001\2022-09-06 антитеррористич безоп\IMG-20220906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0115" y="888520"/>
            <a:ext cx="3965178" cy="22946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1" name="Picture 3" descr="D:\00 ДЕЛОПРОИЗВОДСТВО САДИК\ФОТОАРХИВ\2022-09-06 Терроризм\2022-09-06 антитеррористич безоп-20221114T015245Z-001\2022-09-06 антитеррористич безоп\IMG-20220906-WA0017.jpg"/>
          <p:cNvPicPr>
            <a:picLocks noChangeAspect="1" noChangeArrowheads="1"/>
          </p:cNvPicPr>
          <p:nvPr/>
        </p:nvPicPr>
        <p:blipFill>
          <a:blip r:embed="rId4"/>
          <a:srcRect t="26151"/>
          <a:stretch>
            <a:fillRect/>
          </a:stretch>
        </p:blipFill>
        <p:spPr bwMode="auto">
          <a:xfrm>
            <a:off x="6516437" y="3347049"/>
            <a:ext cx="5327118" cy="29505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Совещание заведующих 2023\слайды с альбомов\16841202358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1" y="0"/>
            <a:ext cx="11414760" cy="6899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Совещание заведующих 2023\слайды с альбомов\16841193271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-1"/>
            <a:ext cx="11620500" cy="6828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овещание заведующих 2023\слайды с альбомов\16841194278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670" y="1"/>
            <a:ext cx="10641330" cy="6792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Совещание заведующих 2023\слайды с альбомов\168413382146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680" y="0"/>
            <a:ext cx="11323320" cy="6805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Совещание заведующих 2023\слайды с альбомов\1684133700679.png"/>
          <p:cNvPicPr>
            <a:picLocks noChangeAspect="1" noChangeArrowheads="1"/>
          </p:cNvPicPr>
          <p:nvPr/>
        </p:nvPicPr>
        <p:blipFill>
          <a:blip r:embed="rId2"/>
          <a:srcRect l="45893"/>
          <a:stretch>
            <a:fillRect/>
          </a:stretch>
        </p:blipFill>
        <p:spPr bwMode="auto">
          <a:xfrm>
            <a:off x="1466491" y="0"/>
            <a:ext cx="9849209" cy="688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Совещание заведующих 2023\слайды с альбомов\16841350183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990" y="0"/>
            <a:ext cx="111290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Совещание заведующих 2023\слайды с альбомов\1684134214278.png"/>
          <p:cNvPicPr>
            <a:picLocks noChangeAspect="1" noChangeArrowheads="1"/>
          </p:cNvPicPr>
          <p:nvPr/>
        </p:nvPicPr>
        <p:blipFill>
          <a:blip r:embed="rId2"/>
          <a:srcRect r="50296"/>
          <a:stretch>
            <a:fillRect/>
          </a:stretch>
        </p:blipFill>
        <p:spPr bwMode="auto">
          <a:xfrm>
            <a:off x="638355" y="16826"/>
            <a:ext cx="5831456" cy="6841174"/>
          </a:xfrm>
          <a:prstGeom prst="rect">
            <a:avLst/>
          </a:prstGeom>
          <a:noFill/>
        </p:spPr>
      </p:pic>
      <p:pic>
        <p:nvPicPr>
          <p:cNvPr id="3" name="Picture 2" descr="C:\Users\Admin\Desktop\Совещание заведующих 2023\слайды с альбомов\16841353454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438" y="-1"/>
            <a:ext cx="5713562" cy="687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Взаимодействие с Домом культуры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Наши  воспитанники участвую в тематических мероприятиях сельского Дома культуры с танцевальными номерами.</a:t>
            </a:r>
            <a:endParaRPr lang="ru-RU" sz="36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Совещание заведующих 2023\слайды с альбомов\168411962537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840" y="0"/>
            <a:ext cx="111861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457384" y="625969"/>
            <a:ext cx="8915400" cy="1148862"/>
          </a:xfrm>
        </p:spPr>
        <p:txBody>
          <a:bodyPr>
            <a:normAutofit/>
          </a:bodyPr>
          <a:lstStyle/>
          <a:p>
            <a:r>
              <a:rPr lang="ru-RU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15 ноября\группа-в-составе-счастливый-играть-детей-118040520.jpg"/>
          <p:cNvPicPr>
            <a:picLocks noChangeAspect="1" noChangeArrowheads="1"/>
          </p:cNvPicPr>
          <p:nvPr/>
        </p:nvPicPr>
        <p:blipFill>
          <a:blip r:embed="rId2"/>
          <a:srcRect b="9548"/>
          <a:stretch>
            <a:fillRect/>
          </a:stretch>
        </p:blipFill>
        <p:spPr bwMode="auto">
          <a:xfrm>
            <a:off x="1595887" y="1440612"/>
            <a:ext cx="9652958" cy="5282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Совещание заведующих 2023\слайды с альбомов\16841198446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" y="-1"/>
            <a:ext cx="11346180" cy="6944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15 ноября\16605359476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636" y="0"/>
            <a:ext cx="8589364" cy="6858000"/>
          </a:xfrm>
          <a:prstGeom prst="rect">
            <a:avLst/>
          </a:prstGeom>
          <a:noFill/>
        </p:spPr>
      </p:pic>
      <p:pic>
        <p:nvPicPr>
          <p:cNvPr id="28675" name="Picture 3" descr="C:\Users\Admin\Desktop\15 ноября\1660535914127.png"/>
          <p:cNvPicPr>
            <a:picLocks noChangeAspect="1" noChangeArrowheads="1"/>
          </p:cNvPicPr>
          <p:nvPr/>
        </p:nvPicPr>
        <p:blipFill>
          <a:blip r:embed="rId3"/>
          <a:srcRect l="57682"/>
          <a:stretch>
            <a:fillRect/>
          </a:stretch>
        </p:blipFill>
        <p:spPr bwMode="auto">
          <a:xfrm>
            <a:off x="-1" y="-1"/>
            <a:ext cx="364261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Совещание заведующих 2023\слайды с альбомов\16841336264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580" y="0"/>
            <a:ext cx="10980420" cy="6903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Совещание заведующих 2023\слайды с альбомов\16841347823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942" y="0"/>
            <a:ext cx="96601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6618</TotalTime>
  <Words>157</Words>
  <Application>Microsoft Office PowerPoint</Application>
  <PresentationFormat>Произвольный</PresentationFormat>
  <Paragraphs>43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Легкий дым</vt:lpstr>
      <vt:lpstr>Слайд 1</vt:lpstr>
      <vt:lpstr>Реализация Программы воспитания  и иные мероприятия ДОУ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День космонавтики</vt:lpstr>
      <vt:lpstr>Слайд 15</vt:lpstr>
      <vt:lpstr>Пасхальная неделя</vt:lpstr>
      <vt:lpstr>Слайд 17</vt:lpstr>
      <vt:lpstr>Слайд 18</vt:lpstr>
      <vt:lpstr>Слайд 19</vt:lpstr>
      <vt:lpstr>Слайд 20</vt:lpstr>
      <vt:lpstr>День защиты детей</vt:lpstr>
      <vt:lpstr>Слайд 22</vt:lpstr>
      <vt:lpstr>Слайд 23</vt:lpstr>
      <vt:lpstr>День знаний</vt:lpstr>
      <vt:lpstr>День матери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2022 год - год культурного наследия</vt:lpstr>
      <vt:lpstr>Слайд 37</vt:lpstr>
      <vt:lpstr>Физкультурные досуги </vt:lpstr>
      <vt:lpstr>Слайд 39</vt:lpstr>
      <vt:lpstr>Слайд 40</vt:lpstr>
      <vt:lpstr>Слайд 41</vt:lpstr>
      <vt:lpstr>Слайд 42</vt:lpstr>
      <vt:lpstr>Слайд 43</vt:lpstr>
      <vt:lpstr>Слайд 44</vt:lpstr>
      <vt:lpstr>Пожарная безопасность</vt:lpstr>
      <vt:lpstr>Антитеррористическая безопасность</vt:lpstr>
      <vt:lpstr>Основы                           финансовой                          грамотности</vt:lpstr>
      <vt:lpstr>Развитие эмоционального интеллекта</vt:lpstr>
      <vt:lpstr>Слайд 49</vt:lpstr>
      <vt:lpstr>Слайд 50</vt:lpstr>
      <vt:lpstr>Слайд 51</vt:lpstr>
      <vt:lpstr>Слайд 52</vt:lpstr>
      <vt:lpstr>Слайд 53</vt:lpstr>
      <vt:lpstr>Слайд 54</vt:lpstr>
      <vt:lpstr>Взаимодействие с Домом культуры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Пользователь Windows</cp:lastModifiedBy>
  <cp:revision>430</cp:revision>
  <dcterms:created xsi:type="dcterms:W3CDTF">2021-10-19T10:50:53Z</dcterms:created>
  <dcterms:modified xsi:type="dcterms:W3CDTF">2023-05-19T06:51:46Z</dcterms:modified>
</cp:coreProperties>
</file>